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1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56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61FDC-DCBF-4AD3-A58C-3447CD84FBFA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D723A-AC85-4AB9-8A53-22F05387F9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7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https://images.unsplash.com/photo-1682687220742-aba13b6e50ba?q=80&amp;w=2670&amp;auto=format&amp;fit=crop&amp;ixlib=rb-4.0.3&amp;ixid=M3wxMjA3fDB8MHxwaG90by1wYWdlfHx8fGVufDB8fHx8fA%3D%3D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12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https://images.unsplash.com/photo-1652085648054-856f46de6198?w=500&amp;auto=format&amp;fit=crop&amp;q=60&amp;ixlib=rb-4.0.3&amp;ixid=M3wxMjA3fDB8MHxzZWFyY2h8MTQxfHxncmFuZHBhcmVudHxlbnwwfHwwfHx8Mg%3D%3D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38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https://unsplash.com/photos/a-person-sitting-on-a-couch-with-a-laptop-X1GZqv-F7Tw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90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https://images.unsplash.com/photo-1502580969434-4550a9e56735?w=500&amp;auto=format&amp;fit=crop&amp;q=60&amp;ixlib=rb-4.0.3&amp;ixid=M3wxMjA3fDB8MHxzZWFyY2h8OTV8fGZvcmVzdHxlbnwwfHwwfHx8MA%3D%3D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62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https://images.unsplash.com/photo-1710839416553-04fa7cbbeb0c?w=500&amp;auto=format&amp;fit=crop&amp;q=60&amp;ixlib=rb-4.0.3&amp;ixid=M3wxMjA3fDB8MHxzZWFyY2h8NDN8fHJ1aW5zfGVufDB8fDB8fHww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6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https://images.unsplash.com/photo-1588167056547-c183313da47c?w=500&amp;auto=format&amp;fit=crop&amp;q=60&amp;ixlib=rb-4.0.3&amp;ixid=M3wxMjA3fDB8MHxzZWFyY2h8MTR8fHdvbGZ8ZW58MHx8MHx8fDA%3D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https://images.unsplash.com/photo-1583264277139-3d9682e44b03?q=80&amp;w=1287&amp;auto=format&amp;fit=crop&amp;ixlib=rb-4.0.3&amp;ixid=M3wxMjA3fDB8MHxwaG90by1wYWdlfHx8fGVufDB8fHx8fA%3D%3D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120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https://images.unsplash.com/photo-1607350999849-b36c91e0198b?w=500&amp;auto=format&amp;fit=crop&amp;q=60&amp;ixlib=rb-4.0.3&amp;ixid=M3wxMjA3fDB8MHxzZWFyY2h8MTA0fHx3b2xmfGVufDB8fDB8fHww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94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https://images.unsplash.com/photo-1508325739122-c57a76313bf4?w=500&amp;auto=format&amp;fit=crop&amp;q=60&amp;ixlib=rb-4.0.3&amp;ixid=M3wxMjA3fDB8MHxzZWFyY2h8MTl8fHZpbGxhZ2V8ZW58MHx8MHx8fDA%3D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585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13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26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3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795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1481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889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813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33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940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43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38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247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56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73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26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87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7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636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0260AD4-552C-4A52-B5F0-5D4A245AB32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56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65DA8FC-2174-442D-E21F-AD90B8232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3E107E6-4BCC-6AAB-98EB-EB49888F7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829" y="4710241"/>
            <a:ext cx="3462256" cy="821376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探險的契機</a:t>
            </a:r>
          </a:p>
        </p:txBody>
      </p:sp>
    </p:spTree>
    <p:extLst>
      <p:ext uri="{BB962C8B-B14F-4D97-AF65-F5344CB8AC3E}">
        <p14:creationId xmlns:p14="http://schemas.microsoft.com/office/powerpoint/2010/main" val="332727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8F34AF-829F-EF13-F665-F8189C4A7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69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83EAB78-F42B-9823-4BD8-20EDEA93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目標：立志長大後一定要成為像祖父那樣的冒險家</a:t>
            </a:r>
          </a:p>
        </p:txBody>
      </p:sp>
    </p:spTree>
    <p:extLst>
      <p:ext uri="{BB962C8B-B14F-4D97-AF65-F5344CB8AC3E}">
        <p14:creationId xmlns:p14="http://schemas.microsoft.com/office/powerpoint/2010/main" val="3331020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64E15-F5F1-D0A6-29F3-B076F12F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12C8E04-78FA-6E65-3FC1-1AF703FB9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366F2FD-BF73-CDC4-7AF5-33FF1E9B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阻礙</a:t>
            </a:r>
            <a:r>
              <a:rPr lang="zh-TW" altLang="en-US" sz="3200" dirty="0">
                <a:solidFill>
                  <a:schemeClr val="tx1"/>
                </a:solidFill>
              </a:rPr>
              <a:t>：</a:t>
            </a:r>
            <a:r>
              <a:rPr lang="zh-TW" altLang="en-US" sz="3200" b="1" dirty="0">
                <a:solidFill>
                  <a:schemeClr val="tx1"/>
                </a:solidFill>
              </a:rPr>
              <a:t>小時候被大人嘲笑是愛做夢的孩子</a:t>
            </a:r>
          </a:p>
        </p:txBody>
      </p:sp>
    </p:spTree>
    <p:extLst>
      <p:ext uri="{BB962C8B-B14F-4D97-AF65-F5344CB8AC3E}">
        <p14:creationId xmlns:p14="http://schemas.microsoft.com/office/powerpoint/2010/main" val="5222918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896E8-5815-204C-70F0-96CA1CDDC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9418D76-6613-EFB6-8762-6B5C1D2B4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8BF5E0B-B87F-84F0-8F73-EA87FD2E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努力：為了要證明自己，訓練自己的基礎生存能力</a:t>
            </a:r>
          </a:p>
        </p:txBody>
      </p:sp>
    </p:spTree>
    <p:extLst>
      <p:ext uri="{BB962C8B-B14F-4D97-AF65-F5344CB8AC3E}">
        <p14:creationId xmlns:p14="http://schemas.microsoft.com/office/powerpoint/2010/main" val="38025702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5B755-2FC5-ECB4-7A81-C5A693269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37216E0-0BB1-312A-8BFA-FC9185CDF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8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328EFE-8ED9-7BD0-0B80-10E4CD3F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結果：發現了祖父故事中的遺跡</a:t>
            </a:r>
          </a:p>
        </p:txBody>
      </p:sp>
    </p:spTree>
    <p:extLst>
      <p:ext uri="{BB962C8B-B14F-4D97-AF65-F5344CB8AC3E}">
        <p14:creationId xmlns:p14="http://schemas.microsoft.com/office/powerpoint/2010/main" val="1683827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9170-16CB-81E5-D141-D8CAA111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EA083D-B410-8680-4EFD-778D5BFA0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905" y="0"/>
            <a:ext cx="4965203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A0BF5F0-225A-2737-60C6-A9E3F096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26797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BDCD07-5F7E-47D0-D412-90A7AA29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意外：巨大的野狼從陰影中出現，虎視眈眈地盯著我</a:t>
            </a:r>
          </a:p>
        </p:txBody>
      </p:sp>
    </p:spTree>
    <p:extLst>
      <p:ext uri="{BB962C8B-B14F-4D97-AF65-F5344CB8AC3E}">
        <p14:creationId xmlns:p14="http://schemas.microsoft.com/office/powerpoint/2010/main" val="879966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A6477-E2CF-C6CA-DC0D-9B519669E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43DD7D2-EF7A-5C80-BFE2-B0C2EBB80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4C9C0B-7F43-B9C5-D063-DF3BC486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轉彎：分散野狼的注意力，小心翼翼地撤退</a:t>
            </a:r>
          </a:p>
        </p:txBody>
      </p:sp>
    </p:spTree>
    <p:extLst>
      <p:ext uri="{BB962C8B-B14F-4D97-AF65-F5344CB8AC3E}">
        <p14:creationId xmlns:p14="http://schemas.microsoft.com/office/powerpoint/2010/main" val="1651911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1ED4-AB82-C68C-BED7-9931D9098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953BF48-7C76-72B5-6972-184E51F69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8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F5B2BA-3D64-0AC7-E12D-910E9C21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結局：更加堅定了成為一名探險家的決心</a:t>
            </a:r>
          </a:p>
        </p:txBody>
      </p:sp>
    </p:spTree>
    <p:extLst>
      <p:ext uri="{BB962C8B-B14F-4D97-AF65-F5344CB8AC3E}">
        <p14:creationId xmlns:p14="http://schemas.microsoft.com/office/powerpoint/2010/main" val="1542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14F5F-6BB3-FA00-F3CE-53D6190E3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38CEA-FD18-DF2A-5948-B8751BDBB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799" y="3162795"/>
            <a:ext cx="3462256" cy="82137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1445092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石板</Template>
  <TotalTime>165</TotalTime>
  <Words>391</Words>
  <Application>Microsoft Office PowerPoint</Application>
  <PresentationFormat>寬螢幕</PresentationFormat>
  <Paragraphs>26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Calibri</vt:lpstr>
      <vt:lpstr>Calisto MT</vt:lpstr>
      <vt:lpstr>Wingdings 2</vt:lpstr>
      <vt:lpstr>石板</vt:lpstr>
      <vt:lpstr>探險的契機</vt:lpstr>
      <vt:lpstr>目標：立志長大後一定要成為像祖父那樣的冒險家</vt:lpstr>
      <vt:lpstr>阻礙：小時候被大人嘲笑是愛做夢的孩子</vt:lpstr>
      <vt:lpstr>努力：為了要證明自己，訓練自己的基礎生存能力</vt:lpstr>
      <vt:lpstr>結果：發現了祖父故事中的遺跡</vt:lpstr>
      <vt:lpstr>意外：巨大的野狼從陰影中出現，虎視眈眈地盯著我</vt:lpstr>
      <vt:lpstr>轉彎：分散野狼的注意力，小心翼翼地撤退</vt:lpstr>
      <vt:lpstr>結局：更加堅定了成為一名探險家的決心</vt:lpstr>
      <vt:lpstr>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昱軒 陳</dc:creator>
  <cp:lastModifiedBy>昱軒 陳</cp:lastModifiedBy>
  <cp:revision>5</cp:revision>
  <dcterms:created xsi:type="dcterms:W3CDTF">2024-10-12T08:32:57Z</dcterms:created>
  <dcterms:modified xsi:type="dcterms:W3CDTF">2024-10-16T09:01:21Z</dcterms:modified>
</cp:coreProperties>
</file>